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1"/>
  </p:notesMasterIdLst>
  <p:handoutMasterIdLst>
    <p:handoutMasterId r:id="rId22"/>
  </p:handoutMasterIdLst>
  <p:sldIdLst>
    <p:sldId id="281" r:id="rId6"/>
    <p:sldId id="291" r:id="rId7"/>
    <p:sldId id="319" r:id="rId8"/>
    <p:sldId id="307" r:id="rId9"/>
    <p:sldId id="316" r:id="rId10"/>
    <p:sldId id="309" r:id="rId11"/>
    <p:sldId id="317" r:id="rId12"/>
    <p:sldId id="318" r:id="rId13"/>
    <p:sldId id="314" r:id="rId14"/>
    <p:sldId id="315" r:id="rId15"/>
    <p:sldId id="310" r:id="rId16"/>
    <p:sldId id="311" r:id="rId17"/>
    <p:sldId id="299" r:id="rId18"/>
    <p:sldId id="320" r:id="rId19"/>
    <p:sldId id="298" r:id="rId2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02/03/2018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02/03/2018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igranitodejava.blogspot.com.co/2011/05/factory-method.html" TargetMode="External"/><Relationship Id="rId2" Type="http://schemas.openxmlformats.org/officeDocument/2006/relationships/hyperlink" Target="http://migranitodejava.blogspot.com.co/2011/05/singleton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migranitodejava.blogspot.com.co/2011/05/chain-of-responsibility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UML-DP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Design Patterns </a:t>
            </a:r>
            <a:r>
              <a:rPr lang="en-US" dirty="0" smtClean="0">
                <a:solidFill>
                  <a:srgbClr val="DE411B"/>
                </a:solidFill>
              </a:rPr>
              <a:t>CHALLENGE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Endava bank,  march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308" y="2577736"/>
            <a:ext cx="5558789" cy="29442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2577736"/>
            <a:ext cx="4638675" cy="2771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180" y="523409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[3]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223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rgbClr val="DE411B"/>
                </a:solidFill>
              </a:rPr>
              <a:t>demo</a:t>
            </a:r>
            <a:endParaRPr lang="en-US" dirty="0" smtClean="0">
              <a:solidFill>
                <a:srgbClr val="DE411B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DE411B"/>
                </a:solidFill>
              </a:rPr>
              <a:t>Q&amp;A</a:t>
            </a:r>
            <a:endParaRPr lang="en-GB" dirty="0">
              <a:solidFill>
                <a:srgbClr val="DE4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3888266" y="1604513"/>
            <a:ext cx="4477109" cy="44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22"/>
          </p:nvPr>
        </p:nvSpPr>
        <p:spPr>
          <a:xfrm>
            <a:off x="1210832" y="2751909"/>
            <a:ext cx="9831977" cy="2750462"/>
          </a:xfrm>
        </p:spPr>
        <p:txBody>
          <a:bodyPr/>
          <a:lstStyle/>
          <a:p>
            <a:r>
              <a:rPr lang="en-US" dirty="0"/>
              <a:t>[1</a:t>
            </a:r>
            <a:r>
              <a:rPr lang="en-US" dirty="0" smtClean="0"/>
              <a:t>] </a:t>
            </a:r>
            <a:r>
              <a:rPr lang="en-US" dirty="0" err="1" smtClean="0"/>
              <a:t>Mi</a:t>
            </a:r>
            <a:r>
              <a:rPr lang="en-US" dirty="0" smtClean="0"/>
              <a:t> </a:t>
            </a:r>
            <a:r>
              <a:rPr lang="en-US" dirty="0" err="1" smtClean="0"/>
              <a:t>granito</a:t>
            </a:r>
            <a:r>
              <a:rPr lang="en-US" dirty="0" smtClean="0"/>
              <a:t> de java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migranitodejava.blogspot.com.co/2011/05/singleton.html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granito</a:t>
            </a:r>
            <a:r>
              <a:rPr lang="en-US" dirty="0"/>
              <a:t> de java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migranitodejava.blogspot.com.co/2011/05/factory-method.html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3</a:t>
            </a:r>
            <a:r>
              <a:rPr lang="en-US" dirty="0" smtClean="0"/>
              <a:t>] </a:t>
            </a:r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granito</a:t>
            </a:r>
            <a:r>
              <a:rPr lang="en-US" dirty="0"/>
              <a:t> de java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migranitodejava.blogspot.com.co/2011/05/chain-of-responsibility.html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Eduardo galeano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Application management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21"/>
          </p:nvPr>
        </p:nvSpPr>
        <p:spPr>
          <a:xfrm>
            <a:off x="5595999" y="4384011"/>
            <a:ext cx="5038524" cy="448637"/>
          </a:xfrm>
        </p:spPr>
        <p:txBody>
          <a:bodyPr/>
          <a:lstStyle/>
          <a:p>
            <a:r>
              <a:rPr lang="en-GB" dirty="0" smtClean="0"/>
              <a:t>Luis Zarate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idx="23"/>
          </p:nvPr>
        </p:nvSpPr>
        <p:spPr>
          <a:xfrm>
            <a:off x="5595999" y="4832649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idx="21"/>
          </p:nvPr>
        </p:nvSpPr>
        <p:spPr>
          <a:xfrm>
            <a:off x="5595993" y="5272534"/>
            <a:ext cx="5038524" cy="448637"/>
          </a:xfrm>
        </p:spPr>
        <p:txBody>
          <a:bodyPr/>
          <a:lstStyle/>
          <a:p>
            <a:r>
              <a:rPr lang="en-GB" dirty="0" smtClean="0"/>
              <a:t>Sebastian puerto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23"/>
          </p:nvPr>
        </p:nvSpPr>
        <p:spPr>
          <a:xfrm>
            <a:off x="5595993" y="5721172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E411B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2501416" y="1654468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8013599" y="1654468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420983"/>
            <a:ext cx="6319348" cy="3881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3302" y="3666309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 action="ppaction://hlinkfile"/>
              </a:rPr>
              <a:t>UML_DIAGRAM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864067" y="1878787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5" y="2906465"/>
            <a:ext cx="5651863" cy="2774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48" y="2473234"/>
            <a:ext cx="2863050" cy="40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706944" y="1893940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70" y="2840491"/>
            <a:ext cx="349567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67" y="2840491"/>
            <a:ext cx="332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>
                <a:solidFill>
                  <a:srgbClr val="DE411B"/>
                </a:solidFill>
              </a:rPr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46" y="3041876"/>
            <a:ext cx="2162175" cy="1819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96" y="2727280"/>
            <a:ext cx="3324225" cy="2581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180" y="474573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4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96" y="3027317"/>
            <a:ext cx="3190875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70" y="2278934"/>
            <a:ext cx="2879974" cy="1113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229" y="3392524"/>
            <a:ext cx="1946157" cy="28823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1180" y="508471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[2]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9109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0" y="2577737"/>
            <a:ext cx="4496170" cy="312365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13" y="2577737"/>
            <a:ext cx="5635982" cy="316801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50203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e7e4dd7-87a7-44ed-a117-880e36b8a71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361</TotalTime>
  <Words>107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Design Patterns CHALLENGE</vt:lpstr>
      <vt:lpstr>agenda</vt:lpstr>
      <vt:lpstr>refactor</vt:lpstr>
      <vt:lpstr>refactor</vt:lpstr>
      <vt:lpstr>refactor</vt:lpstr>
      <vt:lpstr>agenda</vt:lpstr>
      <vt:lpstr>Singleton</vt:lpstr>
      <vt:lpstr>factory</vt:lpstr>
      <vt:lpstr>observer</vt:lpstr>
      <vt:lpstr>Chain of responsibility</vt:lpstr>
      <vt:lpstr>agenda</vt:lpstr>
      <vt:lpstr>agenda</vt:lpstr>
      <vt:lpstr>Q&amp;a</vt:lpstr>
      <vt:lpstr>References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Sebastian Puerto</cp:lastModifiedBy>
  <cp:revision>30</cp:revision>
  <cp:lastPrinted>2015-07-09T12:46:33Z</cp:lastPrinted>
  <dcterms:created xsi:type="dcterms:W3CDTF">2017-02-27T09:06:14Z</dcterms:created>
  <dcterms:modified xsi:type="dcterms:W3CDTF">2018-03-02T15:52:02Z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</Properties>
</file>